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30267275" cy="42794238"/>
  <p:notesSz cx="29452888" cy="41979850"/>
  <p:embeddedFontLst>
    <p:embeddedFont>
      <p:font typeface="Arial Black" panose="020B0A04020102020204" pitchFamily="34" charset="0"/>
      <p:regular r:id="rId4"/>
      <p:bold r:id="rId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2253">
          <p15:clr>
            <a:srgbClr val="A4A3A4"/>
          </p15:clr>
        </p15:guide>
        <p15:guide id="2" pos="8411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1" roundtripDataSignature="AMtx7mhURG6ihXMA+DUqavnIPWAHJ+oNH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B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55" autoAdjust="0"/>
    <p:restoredTop sz="94660"/>
  </p:normalViewPr>
  <p:slideViewPr>
    <p:cSldViewPr snapToGrid="0">
      <p:cViewPr varScale="1">
        <p:scale>
          <a:sx n="17" d="100"/>
          <a:sy n="17" d="100"/>
        </p:scale>
        <p:origin x="2004" y="52"/>
      </p:cViewPr>
      <p:guideLst>
        <p:guide orient="horz" pos="12253"/>
        <p:guide pos="841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customschemas.google.com/relationships/presentationmetadata" Target="metadata"/><Relationship Id="rId5" Type="http://schemas.openxmlformats.org/officeDocument/2006/relationships/font" Target="fonts/font2.fntdata"/><Relationship Id="rId15" Type="http://schemas.openxmlformats.org/officeDocument/2006/relationships/tableStyles" Target="tableStyles.xml"/><Relationship Id="rId4" Type="http://schemas.openxmlformats.org/officeDocument/2006/relationships/font" Target="fonts/font1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9158288" y="3148013"/>
            <a:ext cx="11136312" cy="157448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2945237" y="19940370"/>
            <a:ext cx="23562234" cy="18890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6160" tIns="366160" rIns="366160" bIns="366160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userDrawn="1">
  <p:cSld name="Title Slid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10290874" y="39798643"/>
            <a:ext cx="968552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1513364" y="39798643"/>
            <a:ext cx="696147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21792438" y="39798643"/>
            <a:ext cx="696147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userDrawn="1">
  <p:cSld name="Title and Conten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10290874" y="39798643"/>
            <a:ext cx="968552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dt" idx="10"/>
          </p:nvPr>
        </p:nvSpPr>
        <p:spPr>
          <a:xfrm>
            <a:off x="1513364" y="39798643"/>
            <a:ext cx="696147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ldNum" idx="12"/>
          </p:nvPr>
        </p:nvSpPr>
        <p:spPr>
          <a:xfrm>
            <a:off x="21792438" y="39798643"/>
            <a:ext cx="696147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10545875" y="6416379"/>
            <a:ext cx="9175532" cy="13183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8567" b="0" i="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ftr" idx="11"/>
          </p:nvPr>
        </p:nvSpPr>
        <p:spPr>
          <a:xfrm>
            <a:off x="10290874" y="39798643"/>
            <a:ext cx="968552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1513364" y="39798643"/>
            <a:ext cx="696147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21792438" y="39798643"/>
            <a:ext cx="696147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>
            <a:spLocks noGrp="1"/>
          </p:cNvSpPr>
          <p:nvPr>
            <p:ph type="ftr" idx="11"/>
          </p:nvPr>
        </p:nvSpPr>
        <p:spPr>
          <a:xfrm>
            <a:off x="10290874" y="39798643"/>
            <a:ext cx="968552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dt" idx="10"/>
          </p:nvPr>
        </p:nvSpPr>
        <p:spPr>
          <a:xfrm>
            <a:off x="1513364" y="39798643"/>
            <a:ext cx="696147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sldNum" idx="12"/>
          </p:nvPr>
        </p:nvSpPr>
        <p:spPr>
          <a:xfrm>
            <a:off x="21792438" y="39798643"/>
            <a:ext cx="696147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AF881-40E6-0593-A2BD-4B2CED68F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1213" y="2278063"/>
            <a:ext cx="26104850" cy="827246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16080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13" Type="http://schemas.openxmlformats.org/officeDocument/2006/relationships/image" Target="../media/image7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gif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raphic 24">
            <a:extLst>
              <a:ext uri="{FF2B5EF4-FFF2-40B4-BE49-F238E27FC236}">
                <a16:creationId xmlns:a16="http://schemas.microsoft.com/office/drawing/2014/main" id="{4932C9F8-F432-54E3-4B09-FBD198E32ABD}"/>
              </a:ext>
            </a:extLst>
          </p:cNvPr>
          <p:cNvPicPr>
            <a:picLocks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0" y="7221419"/>
            <a:ext cx="30267275" cy="365760"/>
          </a:xfrm>
          <a:prstGeom prst="rect">
            <a:avLst/>
          </a:prstGeom>
        </p:spPr>
      </p:pic>
      <p:pic>
        <p:nvPicPr>
          <p:cNvPr id="42" name="Graphic 41">
            <a:extLst>
              <a:ext uri="{FF2B5EF4-FFF2-40B4-BE49-F238E27FC236}">
                <a16:creationId xmlns:a16="http://schemas.microsoft.com/office/drawing/2014/main" id="{D1FEB68E-D084-5615-4382-CBCC3ABC0850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-2" y="40844745"/>
            <a:ext cx="30267277" cy="331711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50F99C7F-A198-E1D8-1711-B4FC5B726055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578554" y="437409"/>
            <a:ext cx="6559665" cy="4791916"/>
          </a:xfrm>
          <a:prstGeom prst="rect">
            <a:avLst/>
          </a:prstGeom>
        </p:spPr>
      </p:pic>
      <p:pic>
        <p:nvPicPr>
          <p:cNvPr id="7" name="Picture 7">
            <a:extLst>
              <a:ext uri="{FF2B5EF4-FFF2-40B4-BE49-F238E27FC236}">
                <a16:creationId xmlns:a16="http://schemas.microsoft.com/office/drawing/2014/main" id="{FFACD540-6C5E-8F94-114F-AC147149F8CF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1186459"/>
            <a:ext cx="30267275" cy="1598031"/>
          </a:xfrm>
          <a:prstGeom prst="rect">
            <a:avLst/>
          </a:prstGeom>
        </p:spPr>
      </p:pic>
      <p:pic>
        <p:nvPicPr>
          <p:cNvPr id="8" name="Picture 21" descr="Text&#10;&#10;Description automatically generated">
            <a:extLst>
              <a:ext uri="{FF2B5EF4-FFF2-40B4-BE49-F238E27FC236}">
                <a16:creationId xmlns:a16="http://schemas.microsoft.com/office/drawing/2014/main" id="{C198EEE5-6855-7F40-5E9F-35AABCE72E3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008"/>
          <a:stretch/>
        </p:blipFill>
        <p:spPr>
          <a:xfrm>
            <a:off x="626940" y="41473327"/>
            <a:ext cx="3967835" cy="1157416"/>
          </a:xfrm>
          <a:prstGeom prst="rect">
            <a:avLst/>
          </a:prstGeom>
        </p:spPr>
      </p:pic>
      <p:pic>
        <p:nvPicPr>
          <p:cNvPr id="11" name="Picture 2" descr="Text&#10;&#10;Description automatically generated">
            <a:extLst>
              <a:ext uri="{FF2B5EF4-FFF2-40B4-BE49-F238E27FC236}">
                <a16:creationId xmlns:a16="http://schemas.microsoft.com/office/drawing/2014/main" id="{B6378E9B-F896-DD70-DC24-D3AC50D9F228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4775" y="40651676"/>
            <a:ext cx="5472976" cy="3008839"/>
          </a:xfrm>
          <a:prstGeom prst="rect">
            <a:avLst/>
          </a:prstGeom>
        </p:spPr>
      </p:pic>
      <p:pic>
        <p:nvPicPr>
          <p:cNvPr id="4" name="図 3" descr="挿絵 が含まれている画像&#10;&#10;AI 生成コンテンツは誤りを含む可能性があります。">
            <a:extLst>
              <a:ext uri="{FF2B5EF4-FFF2-40B4-BE49-F238E27FC236}">
                <a16:creationId xmlns:a16="http://schemas.microsoft.com/office/drawing/2014/main" id="{29609BF9-9997-9C53-8578-5FDEAEE59E6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 l="20259" r="19027" b="11106"/>
          <a:stretch>
            <a:fillRect/>
          </a:stretch>
        </p:blipFill>
        <p:spPr>
          <a:xfrm>
            <a:off x="669237" y="236313"/>
            <a:ext cx="6662026" cy="5486716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itle 1">
            <a:extLst>
              <a:ext uri="{FF2B5EF4-FFF2-40B4-BE49-F238E27FC236}">
                <a16:creationId xmlns:a16="http://schemas.microsoft.com/office/drawing/2014/main" id="{53486DF6-E888-ACE8-21E1-5AB150FB769B}"/>
              </a:ext>
            </a:extLst>
          </p:cNvPr>
          <p:cNvSpPr txBox="1">
            <a:spLocks/>
          </p:cNvSpPr>
          <p:nvPr/>
        </p:nvSpPr>
        <p:spPr>
          <a:xfrm>
            <a:off x="7967025" y="2352086"/>
            <a:ext cx="22300250" cy="2287293"/>
          </a:xfr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6000" b="1" dirty="0">
                <a:latin typeface="+mj-lt"/>
              </a:rPr>
              <a:t>5G mm-Wave Power Amplifiers, Transmitters, Beamforming Techniques </a:t>
            </a:r>
            <a:r>
              <a:rPr lang="en-US" sz="6600" b="1" dirty="0">
                <a:latin typeface="+mj-lt"/>
              </a:rPr>
              <a:t>and</a:t>
            </a:r>
            <a:r>
              <a:rPr lang="en-US" sz="6000" b="1" dirty="0">
                <a:latin typeface="+mj-lt"/>
              </a:rPr>
              <a:t> Massive MIMO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4E58460D-FF5B-6766-63F3-EB9867AAB00F}"/>
              </a:ext>
            </a:extLst>
          </p:cNvPr>
          <p:cNvSpPr txBox="1">
            <a:spLocks/>
          </p:cNvSpPr>
          <p:nvPr/>
        </p:nvSpPr>
        <p:spPr>
          <a:xfrm>
            <a:off x="7967019" y="4790374"/>
            <a:ext cx="21020089" cy="1251899"/>
          </a:xfr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6000" b="1" baseline="30000" dirty="0">
                <a:latin typeface="+mj-lt"/>
              </a:rPr>
              <a:t>1</a:t>
            </a:r>
            <a:r>
              <a:rPr lang="en-US" sz="6000" b="1" dirty="0">
                <a:latin typeface="+mj-lt"/>
              </a:rPr>
              <a:t> </a:t>
            </a:r>
            <a:r>
              <a:rPr lang="en-US" altLang="ja-JP" sz="6000" b="1" dirty="0" err="1">
                <a:latin typeface="+mj-lt"/>
              </a:rPr>
              <a:t>Abc</a:t>
            </a:r>
            <a:r>
              <a:rPr lang="en-US" sz="6000" b="1" dirty="0">
                <a:latin typeface="+mj-lt"/>
              </a:rPr>
              <a:t> </a:t>
            </a:r>
            <a:r>
              <a:rPr lang="en-US" sz="6000" b="1" dirty="0" err="1">
                <a:latin typeface="+mj-lt"/>
              </a:rPr>
              <a:t>Defghi</a:t>
            </a:r>
            <a:r>
              <a:rPr lang="en-US" sz="6000" b="1" dirty="0">
                <a:latin typeface="+mj-lt"/>
              </a:rPr>
              <a:t>, </a:t>
            </a:r>
            <a:r>
              <a:rPr lang="en-US" sz="6000" b="1" baseline="30000" dirty="0">
                <a:latin typeface="+mj-lt"/>
              </a:rPr>
              <a:t>2</a:t>
            </a:r>
            <a:r>
              <a:rPr lang="en-US" sz="6000" b="1" dirty="0">
                <a:latin typeface="+mj-lt"/>
              </a:rPr>
              <a:t>Jklm </a:t>
            </a:r>
            <a:r>
              <a:rPr lang="en-US" sz="6000" b="1" dirty="0" err="1">
                <a:latin typeface="+mj-lt"/>
              </a:rPr>
              <a:t>Nopw</a:t>
            </a:r>
            <a:r>
              <a:rPr lang="en-US" sz="6000" b="1" dirty="0">
                <a:latin typeface="+mj-lt"/>
              </a:rPr>
              <a:t>, and </a:t>
            </a:r>
            <a:r>
              <a:rPr lang="en-US" sz="6000" b="1" baseline="30000" dirty="0">
                <a:latin typeface="+mj-lt"/>
              </a:rPr>
              <a:t>3</a:t>
            </a:r>
            <a:r>
              <a:rPr lang="en-US" sz="6000" b="1" dirty="0">
                <a:latin typeface="+mj-lt"/>
              </a:rPr>
              <a:t>Stu </a:t>
            </a:r>
            <a:r>
              <a:rPr lang="en-US" sz="6000" b="1" dirty="0" err="1">
                <a:latin typeface="+mj-lt"/>
              </a:rPr>
              <a:t>Vwxyz</a:t>
            </a:r>
            <a:r>
              <a:rPr lang="en-US" sz="6000" b="1" dirty="0">
                <a:latin typeface="+mj-lt"/>
              </a:rPr>
              <a:t> </a:t>
            </a:r>
          </a:p>
        </p:txBody>
      </p:sp>
      <p:sp>
        <p:nvSpPr>
          <p:cNvPr id="65" name="Content Placeholder 4">
            <a:extLst>
              <a:ext uri="{FF2B5EF4-FFF2-40B4-BE49-F238E27FC236}">
                <a16:creationId xmlns:a16="http://schemas.microsoft.com/office/drawing/2014/main" id="{ECF2230C-80EA-D1D0-D13E-25EA723D11CF}"/>
              </a:ext>
            </a:extLst>
          </p:cNvPr>
          <p:cNvSpPr txBox="1">
            <a:spLocks/>
          </p:cNvSpPr>
          <p:nvPr/>
        </p:nvSpPr>
        <p:spPr>
          <a:xfrm>
            <a:off x="7967024" y="6062605"/>
            <a:ext cx="21020087" cy="908366"/>
          </a:xfr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4400" b="1" baseline="30000" dirty="0">
                <a:latin typeface="+mj-lt"/>
              </a:rPr>
              <a:t>1</a:t>
            </a:r>
            <a:r>
              <a:rPr lang="en-US" sz="4400" b="1" dirty="0">
                <a:latin typeface="+mj-lt"/>
              </a:rPr>
              <a:t> AA university, </a:t>
            </a:r>
            <a:r>
              <a:rPr lang="en-US" sz="4400" b="1" baseline="30000" dirty="0">
                <a:latin typeface="+mj-lt"/>
              </a:rPr>
              <a:t>2</a:t>
            </a:r>
            <a:r>
              <a:rPr lang="en-US" sz="4400" b="1" dirty="0">
                <a:latin typeface="+mj-lt"/>
              </a:rPr>
              <a:t> BB university, </a:t>
            </a:r>
            <a:r>
              <a:rPr lang="en-US" sz="4400" b="1" baseline="30000" dirty="0">
                <a:latin typeface="+mj-lt"/>
              </a:rPr>
              <a:t>3</a:t>
            </a:r>
            <a:r>
              <a:rPr lang="en-US" sz="4400" b="1" dirty="0">
                <a:latin typeface="+mj-lt"/>
              </a:rPr>
              <a:t>CC corporation</a:t>
            </a:r>
          </a:p>
        </p:txBody>
      </p:sp>
      <p:sp>
        <p:nvSpPr>
          <p:cNvPr id="66" name="Text Placeholder 3">
            <a:extLst>
              <a:ext uri="{FF2B5EF4-FFF2-40B4-BE49-F238E27FC236}">
                <a16:creationId xmlns:a16="http://schemas.microsoft.com/office/drawing/2014/main" id="{593052DE-1867-220A-F7BE-D1AEF27E6FD1}"/>
              </a:ext>
            </a:extLst>
          </p:cNvPr>
          <p:cNvSpPr txBox="1">
            <a:spLocks/>
          </p:cNvSpPr>
          <p:nvPr/>
        </p:nvSpPr>
        <p:spPr>
          <a:xfrm>
            <a:off x="20238723" y="51450"/>
            <a:ext cx="10028552" cy="2287292"/>
          </a:xfr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6600" b="1" dirty="0">
                <a:latin typeface="+mj-lt"/>
              </a:rPr>
              <a:t>POSTER SESSIONS</a:t>
            </a:r>
          </a:p>
          <a:p>
            <a:r>
              <a:rPr lang="en-US" sz="6600" b="1" dirty="0">
                <a:solidFill>
                  <a:srgbClr val="FF0000"/>
                </a:solidFill>
                <a:latin typeface="+mj-lt"/>
              </a:rPr>
              <a:t>DATE: Aug. 26</a:t>
            </a:r>
            <a:r>
              <a:rPr lang="en-US" sz="6600" b="1" baseline="30000" dirty="0">
                <a:solidFill>
                  <a:srgbClr val="FF0000"/>
                </a:solidFill>
                <a:latin typeface="+mj-lt"/>
              </a:rPr>
              <a:t>th</a:t>
            </a:r>
            <a:r>
              <a:rPr lang="en-US" sz="6600" b="1" dirty="0">
                <a:solidFill>
                  <a:srgbClr val="FF0000"/>
                </a:solidFill>
                <a:latin typeface="+mj-lt"/>
              </a:rPr>
              <a:t> (1)</a:t>
            </a:r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D857BE24-B95B-240B-971E-39A5047D7763}"/>
              </a:ext>
            </a:extLst>
          </p:cNvPr>
          <p:cNvSpPr txBox="1">
            <a:spLocks/>
          </p:cNvSpPr>
          <p:nvPr/>
        </p:nvSpPr>
        <p:spPr>
          <a:xfrm>
            <a:off x="1677028" y="9628639"/>
            <a:ext cx="16249651" cy="181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/>
            <a:r>
              <a:rPr lang="en-US" sz="6000" b="1" dirty="0">
                <a:solidFill>
                  <a:schemeClr val="tx1"/>
                </a:solidFill>
                <a:cs typeface="Arial" panose="020B0604020202020204" pitchFamily="34" charset="0"/>
              </a:rPr>
              <a:t>RFIT2025</a:t>
            </a:r>
          </a:p>
          <a:p>
            <a:pPr algn="l"/>
            <a:r>
              <a:rPr lang="en-US" sz="6000" b="1" dirty="0">
                <a:solidFill>
                  <a:schemeClr val="tx1"/>
                </a:solidFill>
                <a:cs typeface="Arial" panose="020B0604020202020204" pitchFamily="34" charset="0"/>
              </a:rPr>
              <a:t>Interactive Forum (IF) Poster Guidelines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901DCCE-1B29-D67E-4639-FD18347624E9}"/>
              </a:ext>
            </a:extLst>
          </p:cNvPr>
          <p:cNvSpPr txBox="1">
            <a:spLocks noChangeArrowheads="1"/>
          </p:cNvSpPr>
          <p:nvPr/>
        </p:nvSpPr>
        <p:spPr>
          <a:xfrm>
            <a:off x="1677028" y="12869779"/>
            <a:ext cx="27310080" cy="54241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5400" b="0" dirty="0"/>
              <a:t>Your Interactive Forum (IF) presentation(s) at RFIT2025 will consist of a paper “poster” on a panel</a:t>
            </a:r>
          </a:p>
          <a:p>
            <a:pPr marL="457200" indent="-457200" algn="l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5400" b="0" dirty="0"/>
              <a:t>The A0 sized paper “poster” is recommended because the panel size is 900mm x 2100mm. 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144541-269F-A359-EC59-A29B7B46B46B}"/>
              </a:ext>
            </a:extLst>
          </p:cNvPr>
          <p:cNvSpPr txBox="1">
            <a:spLocks/>
          </p:cNvSpPr>
          <p:nvPr/>
        </p:nvSpPr>
        <p:spPr>
          <a:xfrm>
            <a:off x="18477063" y="7962056"/>
            <a:ext cx="11033760" cy="2287293"/>
          </a:xfrm>
          <a:ln>
            <a:solidFill>
              <a:schemeClr val="tx1"/>
            </a:solidFill>
          </a:ln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5400" u="sng" dirty="0"/>
              <a:t>Edit to your DATE and Number</a:t>
            </a:r>
          </a:p>
          <a:p>
            <a:r>
              <a:rPr lang="en-US" sz="5400" u="sng" dirty="0"/>
              <a:t>For example, </a:t>
            </a:r>
            <a:r>
              <a:rPr lang="en-US" sz="5400" u="sng" dirty="0">
                <a:solidFill>
                  <a:srgbClr val="FF0000"/>
                </a:solidFill>
              </a:rPr>
              <a:t>Aug. 26</a:t>
            </a:r>
            <a:r>
              <a:rPr lang="en-US" sz="5400" u="sng" baseline="30000" dirty="0">
                <a:solidFill>
                  <a:srgbClr val="FF0000"/>
                </a:solidFill>
              </a:rPr>
              <a:t>th</a:t>
            </a:r>
            <a:r>
              <a:rPr lang="en-US" sz="5400" u="sng" dirty="0">
                <a:solidFill>
                  <a:srgbClr val="FF0000"/>
                </a:solidFill>
              </a:rPr>
              <a:t> (1)</a:t>
            </a:r>
          </a:p>
        </p:txBody>
      </p:sp>
      <p:cxnSp>
        <p:nvCxnSpPr>
          <p:cNvPr id="3" name="Straight Arrow Connector 5">
            <a:extLst>
              <a:ext uri="{FF2B5EF4-FFF2-40B4-BE49-F238E27FC236}">
                <a16:creationId xmlns:a16="http://schemas.microsoft.com/office/drawing/2014/main" id="{A0EEAA5D-5E76-1288-0A15-0447E0C219DE}"/>
              </a:ext>
            </a:extLst>
          </p:cNvPr>
          <p:cNvCxnSpPr>
            <a:cxnSpLocks/>
          </p:cNvCxnSpPr>
          <p:nvPr/>
        </p:nvCxnSpPr>
        <p:spPr>
          <a:xfrm flipV="1">
            <a:off x="23530560" y="2132706"/>
            <a:ext cx="2438400" cy="5806372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0358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</TotalTime>
  <Words>106</Words>
  <Application>Microsoft Office PowerPoint</Application>
  <PresentationFormat>ユーザー設定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Arial Black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鈴木　恭宜</cp:lastModifiedBy>
  <cp:revision>96</cp:revision>
  <cp:lastPrinted>2024-11-14T07:54:25Z</cp:lastPrinted>
  <dcterms:created xsi:type="dcterms:W3CDTF">2023-10-03T07:52:33Z</dcterms:created>
  <dcterms:modified xsi:type="dcterms:W3CDTF">2025-08-06T10:01:15Z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2023-10-03T00:00:00Z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2023-10-03T00:00:00Z</vt:filetime>
  </property>
</Properties>
</file>