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3" r:id="rId3"/>
  </p:sldMasterIdLst>
  <p:notesMasterIdLst>
    <p:notesMasterId r:id="rId10"/>
  </p:notesMasterIdLst>
  <p:handoutMasterIdLst>
    <p:handoutMasterId r:id="rId11"/>
  </p:handoutMasterIdLst>
  <p:sldIdLst>
    <p:sldId id="363" r:id="rId4"/>
    <p:sldId id="364" r:id="rId5"/>
    <p:sldId id="390" r:id="rId6"/>
    <p:sldId id="372" r:id="rId7"/>
    <p:sldId id="382" r:id="rId8"/>
    <p:sldId id="383" r:id="rId9"/>
  </p:sldIdLst>
  <p:sldSz cx="121793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842" userDrawn="1">
          <p15:clr>
            <a:srgbClr val="A4A3A4"/>
          </p15:clr>
        </p15:guide>
        <p15:guide id="3" pos="35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1A6377"/>
    <a:srgbClr val="C6E0E8"/>
    <a:srgbClr val="C9DB2B"/>
    <a:srgbClr val="4CA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3" autoAdjust="0"/>
    <p:restoredTop sz="94789" autoAdjust="0"/>
  </p:normalViewPr>
  <p:slideViewPr>
    <p:cSldViewPr>
      <p:cViewPr varScale="1">
        <p:scale>
          <a:sx n="87" d="100"/>
          <a:sy n="87" d="100"/>
        </p:scale>
        <p:origin x="40" y="396"/>
      </p:cViewPr>
      <p:guideLst>
        <p:guide orient="horz" pos="2523"/>
        <p:guide pos="842"/>
        <p:guide pos="3564"/>
      </p:guideLst>
    </p:cSldViewPr>
  </p:slideViewPr>
  <p:outlineViewPr>
    <p:cViewPr>
      <p:scale>
        <a:sx n="33" d="100"/>
        <a:sy n="33" d="100"/>
      </p:scale>
      <p:origin x="0" y="12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04A63-F60A-1345-A37C-E440EC339C05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7CDF1-EDC6-3048-811B-7C9DBABF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79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CF0EA-F894-0A4C-B137-6490A80809E6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0592D-B3B6-9140-BB27-3AEB2268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80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692150"/>
            <a:ext cx="615156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2FC391-0479-4A70-8AC8-8F764AAA773A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6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20592D-B3B6-9140-BB27-3AEB226835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8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20592D-B3B6-9140-BB27-3AEB226835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20592D-B3B6-9140-BB27-3AEB226835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74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692150"/>
            <a:ext cx="615156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2FC391-0479-4A70-8AC8-8F764AAA77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12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20592D-B3B6-9140-BB27-3AEB226835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0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DB36D-8E8D-2543-92E3-2EF91E646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3" y="2204864"/>
            <a:ext cx="10506075" cy="368855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9543DF4-BF30-C14A-B01B-CB534EAD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052736"/>
            <a:ext cx="10506075" cy="1003622"/>
          </a:xfrm>
          <a:prstGeom prst="rect">
            <a:avLst/>
          </a:prstGeom>
        </p:spPr>
        <p:txBody>
          <a:bodyPr/>
          <a:lstStyle>
            <a:lvl1pPr algn="l">
              <a:defRPr sz="4800" b="1" i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462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No Page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07DBE2-E03C-EA4A-84FC-B6197DCC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484784"/>
            <a:ext cx="10506075" cy="1011426"/>
          </a:xfrm>
          <a:prstGeom prst="rect">
            <a:avLst/>
          </a:prstGeom>
        </p:spPr>
        <p:txBody>
          <a:bodyPr/>
          <a:lstStyle>
            <a:lvl1pPr algn="l">
              <a:defRPr sz="6000" b="1" i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4778467-A2C7-7F4D-BF67-263E1939B4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6613" y="2564904"/>
            <a:ext cx="10506075" cy="2952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300"/>
              </a:lnSpc>
              <a:spcBef>
                <a:spcPts val="0"/>
              </a:spcBef>
              <a:buFontTx/>
              <a:buNone/>
              <a:defRPr sz="50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2pPr>
            <a:lvl3pPr marL="9144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3pPr>
            <a:lvl4pPr marL="13716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4pPr>
            <a:lvl5pPr marL="18288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0507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651" y="0"/>
            <a:ext cx="9705588" cy="85344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6" y="1026889"/>
            <a:ext cx="10961370" cy="495904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08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lank_Ad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40A0D-ECEB-EB4B-B5DE-6EBA652E6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97038" y="1557338"/>
            <a:ext cx="8856662" cy="40322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5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3448" y="1844677"/>
            <a:ext cx="10352405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&lt;Title of Presentation&gt;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6895" y="3886202"/>
            <a:ext cx="8525510" cy="1348409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6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  <a:br>
              <a:rPr lang="en-US" dirty="0"/>
            </a:b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029885" y="930275"/>
            <a:ext cx="7977864" cy="914400"/>
          </a:xfrm>
        </p:spPr>
        <p:txBody>
          <a:bodyPr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 dirty="0"/>
              <a:t>&lt;Session&gt;-&lt;Paper#&gt;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1826895" y="5234609"/>
            <a:ext cx="8525510" cy="908366"/>
          </a:xfrm>
        </p:spPr>
        <p:txBody>
          <a:bodyPr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</p:spTree>
    <p:extLst>
      <p:ext uri="{BB962C8B-B14F-4D97-AF65-F5344CB8AC3E}">
        <p14:creationId xmlns:p14="http://schemas.microsoft.com/office/powerpoint/2010/main" val="417948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21163A-0771-4544-BA97-A26FBFD924F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81328"/>
            <a:ext cx="12182760" cy="507432"/>
          </a:xfrm>
          <a:prstGeom prst="rect">
            <a:avLst/>
          </a:prstGeom>
        </p:spPr>
      </p:pic>
      <p:pic>
        <p:nvPicPr>
          <p:cNvPr id="22" name="Picture 21" descr="Text&#10;&#10;Description automatically generated">
            <a:extLst>
              <a:ext uri="{FF2B5EF4-FFF2-40B4-BE49-F238E27FC236}">
                <a16:creationId xmlns:a16="http://schemas.microsoft.com/office/drawing/2014/main" id="{C9C1CCF8-00AD-4C30-B3FB-7A66A67A9B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8"/>
          <a:stretch/>
        </p:blipFill>
        <p:spPr>
          <a:xfrm>
            <a:off x="92707" y="6462855"/>
            <a:ext cx="1197739" cy="3493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B2B4499-55C2-9A4F-AC06-20F310B0880F}"/>
              </a:ext>
            </a:extLst>
          </p:cNvPr>
          <p:cNvSpPr txBox="1"/>
          <p:nvPr userDrawn="1"/>
        </p:nvSpPr>
        <p:spPr>
          <a:xfrm>
            <a:off x="2921298" y="646869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" charset="0"/>
                <a:cs typeface="Arial" charset="0"/>
              </a:rPr>
              <a:t>Session_1 (1)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699908-0107-4575-AB40-26E488B68014}"/>
              </a:ext>
            </a:extLst>
          </p:cNvPr>
          <p:cNvSpPr txBox="1"/>
          <p:nvPr userDrawn="1"/>
        </p:nvSpPr>
        <p:spPr>
          <a:xfrm>
            <a:off x="11346234" y="6427113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A43C57B-F819-4970-A618-112200EFDF34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" charset="0"/>
                <a:cs typeface="Arial" charset="0"/>
              </a:rPr>
              <a:t>‹#›</a:t>
            </a:fld>
            <a:endParaRPr lang="en-US" sz="2200" b="0" i="0" dirty="0">
              <a:solidFill>
                <a:schemeClr val="bg1"/>
              </a:solidFill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40DDC44-12C7-4447-B1A4-B1CB77C3C82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813" y="6237312"/>
            <a:ext cx="1539729" cy="846486"/>
          </a:xfrm>
          <a:prstGeom prst="rect">
            <a:avLst/>
          </a:prstGeom>
        </p:spPr>
      </p:pic>
      <p:pic>
        <p:nvPicPr>
          <p:cNvPr id="5" name="図 4" descr="挿絵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36CB3C5E-5AC0-3FD5-358C-521B48D7DBEB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7" r="20901" b="5502"/>
          <a:stretch>
            <a:fillRect/>
          </a:stretch>
        </p:blipFill>
        <p:spPr>
          <a:xfrm>
            <a:off x="184994" y="56520"/>
            <a:ext cx="144016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8" r:id="rId3"/>
    <p:sldLayoutId id="2147483674" r:id="rId4"/>
    <p:sldLayoutId id="2147483677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RFIT</a:t>
            </a:r>
            <a:r>
              <a:rPr lang="en-US" dirty="0"/>
              <a:t>2025</a:t>
            </a:r>
            <a:br>
              <a:rPr lang="en-US" dirty="0"/>
            </a:br>
            <a:r>
              <a:rPr lang="en-US" dirty="0"/>
              <a:t>Presentation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79304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122" y="36652"/>
            <a:ext cx="9705588" cy="7539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Purpose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5" y="2060848"/>
            <a:ext cx="10961370" cy="348223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n-lt"/>
              </a:rPr>
              <a:t>This presentation contains recommended guidelines for electronic slide preparation and provides an electronic template</a:t>
            </a:r>
          </a:p>
          <a:p>
            <a:r>
              <a:rPr lang="en-US" dirty="0">
                <a:latin typeface="+mn-lt"/>
              </a:rPr>
              <a:t>The file you are reading has settings, colors, and fonts that make it easy to read</a:t>
            </a:r>
          </a:p>
          <a:p>
            <a:r>
              <a:rPr lang="en-US" dirty="0">
                <a:latin typeface="+mn-lt"/>
              </a:rPr>
              <a:t>You may edit this file and replace our slides with your presentation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350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551" y="1596551"/>
            <a:ext cx="7764304" cy="2287293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5G mm-Wave Power Amplifiers, Transmitters, Beamforming Techniques and Massive MIMO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7403" y="4746796"/>
            <a:ext cx="7404494" cy="479379"/>
          </a:xfrm>
        </p:spPr>
        <p:txBody>
          <a:bodyPr>
            <a:normAutofit fontScale="92500" lnSpcReduction="20000"/>
          </a:bodyPr>
          <a:lstStyle/>
          <a:p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altLang="ja-JP" dirty="0" err="1"/>
              <a:t>Abc</a:t>
            </a:r>
            <a:r>
              <a:rPr lang="en-US" dirty="0"/>
              <a:t> </a:t>
            </a:r>
            <a:r>
              <a:rPr lang="en-US" dirty="0" err="1"/>
              <a:t>Defghi</a:t>
            </a:r>
            <a:r>
              <a:rPr lang="en-US" dirty="0"/>
              <a:t>, </a:t>
            </a:r>
            <a:r>
              <a:rPr lang="en-US" baseline="30000" dirty="0"/>
              <a:t>2</a:t>
            </a:r>
            <a:r>
              <a:rPr lang="en-US" dirty="0"/>
              <a:t>Jklm </a:t>
            </a:r>
            <a:r>
              <a:rPr lang="en-US" dirty="0" err="1"/>
              <a:t>Nopw</a:t>
            </a:r>
            <a:r>
              <a:rPr lang="en-US" dirty="0"/>
              <a:t>, and </a:t>
            </a:r>
            <a:r>
              <a:rPr lang="en-US" baseline="30000" dirty="0"/>
              <a:t>3</a:t>
            </a:r>
            <a:r>
              <a:rPr lang="en-US" dirty="0"/>
              <a:t>Stu </a:t>
            </a:r>
            <a:r>
              <a:rPr lang="en-US" dirty="0" err="1"/>
              <a:t>Vwxyz</a:t>
            </a:r>
            <a:r>
              <a:rPr lang="en-US" dirty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Session_1 (1)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1998" baseline="30000" dirty="0"/>
              <a:t>1</a:t>
            </a:r>
            <a:r>
              <a:rPr lang="en-US" sz="1998" dirty="0"/>
              <a:t> AA university, </a:t>
            </a:r>
            <a:r>
              <a:rPr lang="en-US" sz="1998" baseline="30000" dirty="0"/>
              <a:t>2</a:t>
            </a:r>
            <a:r>
              <a:rPr lang="en-US" sz="1998" dirty="0"/>
              <a:t> BB university, </a:t>
            </a:r>
            <a:r>
              <a:rPr lang="en-US" sz="1998" baseline="30000" dirty="0"/>
              <a:t>3</a:t>
            </a:r>
            <a:r>
              <a:rPr lang="en-US" sz="1998" dirty="0"/>
              <a:t>CC corporation</a:t>
            </a:r>
          </a:p>
        </p:txBody>
      </p:sp>
      <p:sp>
        <p:nvSpPr>
          <p:cNvPr id="6" name="TextBox 5"/>
          <p:cNvSpPr txBox="1"/>
          <p:nvPr/>
        </p:nvSpPr>
        <p:spPr>
          <a:xfrm rot="20755450">
            <a:off x="1870873" y="501652"/>
            <a:ext cx="1447156" cy="5222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97" b="1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13" name="Rectangle 12"/>
          <p:cNvSpPr/>
          <p:nvPr/>
        </p:nvSpPr>
        <p:spPr>
          <a:xfrm rot="20799073">
            <a:off x="530911" y="1074615"/>
            <a:ext cx="4195621" cy="3686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98" b="1" dirty="0">
                <a:solidFill>
                  <a:srgbClr val="FF0000"/>
                </a:solidFill>
              </a:rPr>
              <a:t>Affiliation logos allowed only on title slide</a:t>
            </a:r>
          </a:p>
        </p:txBody>
      </p:sp>
    </p:spTree>
    <p:extLst>
      <p:ext uri="{BB962C8B-B14F-4D97-AF65-F5344CB8AC3E}">
        <p14:creationId xmlns:p14="http://schemas.microsoft.com/office/powerpoint/2010/main" val="186925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the Slide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058" y="4293096"/>
            <a:ext cx="10961370" cy="1466007"/>
          </a:xfrm>
        </p:spPr>
        <p:txBody>
          <a:bodyPr/>
          <a:lstStyle/>
          <a:p>
            <a:r>
              <a:rPr lang="en-US" dirty="0"/>
              <a:t>Edit the slide master to list your Session ID</a:t>
            </a:r>
          </a:p>
          <a:p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Session_1 (1)</a:t>
            </a: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4793506" y="5445224"/>
            <a:ext cx="1584176" cy="8360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97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Presentation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6" y="1844824"/>
            <a:ext cx="10961370" cy="4141108"/>
          </a:xfrm>
        </p:spPr>
        <p:txBody>
          <a:bodyPr>
            <a:normAutofit/>
          </a:bodyPr>
          <a:lstStyle/>
          <a:p>
            <a:r>
              <a:rPr lang="en-US" dirty="0"/>
              <a:t>Title slide </a:t>
            </a:r>
          </a:p>
          <a:p>
            <a:r>
              <a:rPr lang="en-US" dirty="0"/>
              <a:t>Introduction / Motivation / Problem or Challenge</a:t>
            </a:r>
          </a:p>
          <a:p>
            <a:r>
              <a:rPr lang="en-US" dirty="0"/>
              <a:t>Details of work</a:t>
            </a:r>
          </a:p>
          <a:p>
            <a:r>
              <a:rPr lang="en-US" dirty="0"/>
              <a:t>State how your results compare to other reported work</a:t>
            </a:r>
          </a:p>
          <a:p>
            <a:r>
              <a:rPr lang="en-US" dirty="0"/>
              <a:t>Conclusion slide</a:t>
            </a:r>
          </a:p>
          <a:p>
            <a:r>
              <a:rPr lang="en-US" dirty="0"/>
              <a:t>Backup slides if desired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8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6" y="2060848"/>
            <a:ext cx="10961370" cy="3925084"/>
          </a:xfrm>
        </p:spPr>
        <p:txBody>
          <a:bodyPr>
            <a:normAutofit/>
          </a:bodyPr>
          <a:lstStyle/>
          <a:p>
            <a:r>
              <a:rPr lang="en-US" dirty="0"/>
              <a:t>Use short phrases, not long sentences</a:t>
            </a:r>
          </a:p>
          <a:p>
            <a:r>
              <a:rPr lang="en-US" dirty="0"/>
              <a:t>Use Calibri (or similar) sans serif font</a:t>
            </a:r>
          </a:p>
          <a:p>
            <a:pPr marL="456743" lvl="1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-"/>
              <a:defRPr/>
            </a:pPr>
            <a:r>
              <a:rPr lang="en-US" sz="2398" dirty="0">
                <a:solidFill>
                  <a:prstClr val="black"/>
                </a:solidFill>
                <a:latin typeface="Helvetica" pitchFamily="34" charset="0"/>
                <a:cs typeface="Arial" charset="0"/>
              </a:rPr>
              <a:t>This line uses Helvetica 24 </a:t>
            </a:r>
            <a:r>
              <a:rPr lang="en-US" sz="2398" dirty="0" err="1">
                <a:solidFill>
                  <a:prstClr val="black"/>
                </a:solidFill>
                <a:latin typeface="Helvetica" pitchFamily="34" charset="0"/>
                <a:cs typeface="Arial" charset="0"/>
              </a:rPr>
              <a:t>pt</a:t>
            </a:r>
            <a:endParaRPr lang="en-US" sz="2398" strike="sngStrike" dirty="0">
              <a:solidFill>
                <a:srgbClr val="FF0000"/>
              </a:solidFill>
              <a:latin typeface="Helvetica" pitchFamily="34" charset="0"/>
              <a:cs typeface="Arial" charset="0"/>
            </a:endParaRPr>
          </a:p>
          <a:p>
            <a:pPr marL="456743" lvl="1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-"/>
              <a:defRPr/>
            </a:pPr>
            <a:r>
              <a:rPr lang="en-US" sz="2398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This is Calibri 24 </a:t>
            </a:r>
            <a:r>
              <a:rPr lang="en-US" sz="2398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pt</a:t>
            </a:r>
            <a:endParaRPr lang="en-US" sz="2398" strike="sngStrike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  <a:p>
            <a:pPr marL="456743" lvl="1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-"/>
              <a:defRPr/>
            </a:pPr>
            <a:r>
              <a:rPr lang="en-US" sz="2398" dirty="0">
                <a:solidFill>
                  <a:prstClr val="black"/>
                </a:solidFill>
                <a:latin typeface="Arial" charset="0"/>
                <a:cs typeface="Arial" charset="0"/>
              </a:rPr>
              <a:t>This line uses Arial</a:t>
            </a:r>
            <a:endParaRPr lang="en-US" sz="2398" strike="sngStrike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dirty="0"/>
              <a:t>28 Point or larger for titles</a:t>
            </a:r>
            <a:endParaRPr lang="en-US" i="1" dirty="0"/>
          </a:p>
          <a:p>
            <a:pPr>
              <a:lnSpc>
                <a:spcPct val="115000"/>
              </a:lnSpc>
              <a:defRPr/>
            </a:pPr>
            <a:r>
              <a:rPr lang="en-US" sz="1598" dirty="0"/>
              <a:t>This font is 16 pt.  If you use fonts that are smaller than 18 </a:t>
            </a:r>
            <a:r>
              <a:rPr lang="en-US" sz="1598" dirty="0" err="1"/>
              <a:t>pt</a:t>
            </a:r>
            <a:r>
              <a:rPr lang="en-US" sz="1598" dirty="0"/>
              <a:t>, people in the back of the room may not be able to read your slide.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46671"/>
      </p:ext>
    </p:extLst>
  </p:cSld>
  <p:clrMapOvr>
    <a:masterClrMapping/>
  </p:clrMapOvr>
</p:sld>
</file>

<file path=ppt/theme/theme1.xml><?xml version="1.0" encoding="utf-8"?>
<a:theme xmlns:a="http://schemas.openxmlformats.org/drawingml/2006/main" name="1_Master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
</file>

<file path=customXml/item2.xml>
</file>

<file path=customXml/itemProps1.xml><?xml version="1.0" encoding="utf-8"?>
<ds:datastoreItem xmlns:ds="http://schemas.openxmlformats.org/officeDocument/2006/customXml" ds:itemID="{69DAD719-8749-44F2-8E97-D7A36DF157BD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AA38CAB6-BA59-4EFF-BC77-3EEBA2595D34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21228</TotalTime>
  <Words>228</Words>
  <Application>Microsoft Office PowerPoint</Application>
  <PresentationFormat>ユーザー設定</PresentationFormat>
  <Paragraphs>35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Medium Cond</vt:lpstr>
      <vt:lpstr>Helvetica</vt:lpstr>
      <vt:lpstr>1_Master</vt:lpstr>
      <vt:lpstr>RFIT2025 Presentation Guidelines</vt:lpstr>
      <vt:lpstr>Purpose of this Presentation</vt:lpstr>
      <vt:lpstr>5G mm-Wave Power Amplifiers, Transmitters, Beamforming Techniques and Massive MIMO</vt:lpstr>
      <vt:lpstr>Edit the Slide Master</vt:lpstr>
      <vt:lpstr>Typical Presentation Flow</vt:lpstr>
      <vt:lpstr>Style Guidelines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Elsie Vega</dc:creator>
  <cp:keywords/>
  <dc:description/>
  <cp:lastModifiedBy>鈴木　恭宜</cp:lastModifiedBy>
  <cp:revision>192</cp:revision>
  <dcterms:modified xsi:type="dcterms:W3CDTF">2025-08-06T10:03:02Z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8a3e6126-9483-4146-8a02-409e5de15c9a</vt:lpwstr>
  </property>
  <property fmtid="{D5CDD505-2E9C-101B-9397-08002B2CF9AE}" pid="3" name="bjClsUserRVM">
    <vt:lpwstr>[]</vt:lpwstr>
  </property>
  <property fmtid="{D5CDD505-2E9C-101B-9397-08002B2CF9AE}" pid="4" name="bjSaver">
    <vt:lpwstr>2PUZuWYN1+Nhr47AELZ+crj8ZqDL4OE6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policy="82049413-2d3e-4083-a592-ac23f9157539" origin="userSelected" xmlns="http://www.boldonj</vt:lpwstr>
  </property>
  <property fmtid="{D5CDD505-2E9C-101B-9397-08002B2CF9AE}" pid="6" name="bjDocumentLabelXML-0">
    <vt:lpwstr>ames.com/2008/01/sie/internal/label"&gt;&lt;element uid="ee71e43c-6952-4aa0-ba93-1c3981439a05" value="" /&gt;&lt;/sisl&gt;</vt:lpwstr>
  </property>
  <property fmtid="{D5CDD505-2E9C-101B-9397-08002B2CF9AE}" pid="7" name="bjDocumentSecurityLabel">
    <vt:lpwstr>UNRESTRICTED</vt:lpwstr>
  </property>
  <property fmtid="{D5CDD505-2E9C-101B-9397-08002B2CF9AE}" pid="8" name="bjLabelHistoryID">
    <vt:lpwstr>{AA38CAB6-BA59-4EFF-BC77-3EEBA2595D34}</vt:lpwstr>
  </property>
</Properties>
</file>